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1139" r:id="rId3"/>
    <p:sldId id="1144" r:id="rId4"/>
    <p:sldId id="1157" r:id="rId5"/>
    <p:sldId id="1146" r:id="rId6"/>
    <p:sldId id="1149" r:id="rId7"/>
    <p:sldId id="1150" r:id="rId8"/>
    <p:sldId id="1162" r:id="rId9"/>
    <p:sldId id="1163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10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CONNECTIONS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3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2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620297"/>
            <a:ext cx="11485848" cy="1143502"/>
          </a:xfrm>
          <a:prstGeom prst="rect">
            <a:avLst/>
          </a:prstGeom>
        </p:spPr>
      </p:pic>
      <p:pic>
        <p:nvPicPr>
          <p:cNvPr id="9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413461"/>
            <a:ext cx="2069857" cy="367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2515375"/>
            <a:ext cx="11377264" cy="7157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97036"/>
            <a:ext cx="11485848" cy="45820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additionally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除此之外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外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犯罪率极低。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sure you know what the right answer 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why it was right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另外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要确保你知道正确答案是什么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以及它为什么是正确的。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additionally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）另外，此外，而且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表示这类并列、递进关系的副词还有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furthermore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moreover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addition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科学还创造了思想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1421402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4264903" y="2292016"/>
            <a:ext cx="7518935" cy="4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941682"/>
            <a:ext cx="11485848" cy="1813502"/>
          </a:xfrm>
          <a:prstGeom prst="rect">
            <a:avLst/>
          </a:prstGeom>
        </p:spPr>
      </p:pic>
      <p:pic>
        <p:nvPicPr>
          <p:cNvPr id="13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734846"/>
            <a:ext cx="2069857" cy="367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77867"/>
            <a:ext cx="11377264" cy="114479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254508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90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frequently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经常地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频繁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地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organised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celebrations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他们互相拜访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并经常组织社区庆祝活动。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telephoned frequently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 at inconvenient times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他经常打电话来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且通常都在很不方便的时候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频繁的，经常发生的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常去，常到（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frequency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8737"/>
            <a:ext cx="11377264" cy="121680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05378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果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这种改变的后果很快就接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踵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suffer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cancer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长期吸烟的恶果之一就是你有可能患肺癌。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466971"/>
            <a:ext cx="11485848" cy="1186165"/>
          </a:xfrm>
          <a:prstGeom prst="rect">
            <a:avLst/>
          </a:prstGeom>
        </p:spPr>
      </p:pic>
      <p:pic>
        <p:nvPicPr>
          <p:cNvPr id="8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260136"/>
            <a:ext cx="2069857" cy="367090"/>
          </a:xfrm>
          <a:prstGeom prst="rect">
            <a:avLst/>
          </a:prstGeom>
        </p:spPr>
      </p:pic>
      <p:pic>
        <p:nvPicPr>
          <p:cNvPr id="7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9584" y="908720"/>
            <a:ext cx="1064333" cy="36105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as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consequence/result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因此；结果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consequence/result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的缘故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dedication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devotion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promoted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因为他的奉献精神和倾力付出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他得到了公司老板的提拔。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随之发生的；作为结果的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consequently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因此；结果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8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086165"/>
            <a:ext cx="11485848" cy="1834237"/>
          </a:xfrm>
          <a:prstGeom prst="rect">
            <a:avLst/>
          </a:prstGeom>
        </p:spPr>
      </p:pic>
      <p:pic>
        <p:nvPicPr>
          <p:cNvPr id="8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879330"/>
            <a:ext cx="2069857" cy="3670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852159"/>
            <a:ext cx="11377264" cy="1288809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involved in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参与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卷入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有关联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专注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project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我们知道你参与了那里的一个研究项目。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vehicles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这次撞车事故涉及多少辆车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包含；需要；牵涉；涉及；使参加（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卷入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包含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involve oneself in...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参加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3059771"/>
            <a:ext cx="11485848" cy="2385453"/>
          </a:xfrm>
          <a:prstGeom prst="rect">
            <a:avLst/>
          </a:prstGeom>
        </p:spPr>
      </p:pic>
      <p:pic>
        <p:nvPicPr>
          <p:cNvPr id="6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852936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Roseto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households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generations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在罗塞托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几乎所有的家庭都是三代同堂。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lie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存在于；在于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with...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made up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composed/comprised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组成（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不能用于被动语态和进行时态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acknowledged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up/composed/comprised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sorrow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众所周知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生活中既有快乐也有悲伤。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03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1057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what way do you think community spirit affects people’s health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您认为社区精神以什么方式影响人们的健康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句是带有宾语从句的特殊疑问句。注意主句为疑问语序，从句应为陈述语序。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guests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invited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你知道他邀请了多少客人来参加本周末的聚会吗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admission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officer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你认为招生人员会选谁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suppose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你认为她会怎么做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6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48932" y="2582156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74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798</Words>
  <Application>Microsoft Office PowerPoint</Application>
  <PresentationFormat>自定义</PresentationFormat>
  <Paragraphs>51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2025-10-13T12:55:33Z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